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4875E8-AE97-4944-8DA9-BB2E8AD748B6}"/>
              </a:ext>
            </a:extLst>
          </p:cNvPr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800E50E-1437-4B42-B747-E672EC68BBB5}"/>
              </a:ext>
            </a:extLst>
          </p:cNvPr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8C5E4D-4671-415D-A91D-05CE5A4858A7}"/>
                </a:ext>
              </a:extLst>
            </p:cNvPr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30CBE5E-8152-469A-ACF7-7787F6A776BB}"/>
                </a:ext>
              </a:extLst>
            </p:cNvPr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FE6943E-F5C4-4238-8388-17E884FD20E3}"/>
                </a:ext>
              </a:extLst>
            </p:cNvPr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FBFCAF1-29FC-476C-AE6D-87CE58C140F2}"/>
                </a:ext>
              </a:extLst>
            </p:cNvPr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5AA7B2D-75B2-4F15-8056-967C4468BBE8}"/>
                </a:ext>
              </a:extLst>
            </p:cNvPr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E2D6018-8B4F-45AB-AE08-C44A06EDD1F1}"/>
                </a:ext>
              </a:extLst>
            </p:cNvPr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76A657A-7F5A-44CB-93A6-9DFF2955A52B}"/>
              </a:ext>
            </a:extLst>
          </p:cNvPr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8BC9A8-372F-42D8-80C6-A770C1918A65}"/>
              </a:ext>
            </a:extLst>
          </p:cNvPr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A8BF2F-32CC-40F5-A359-767AE690E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>
            <a:extLst>
              <a:ext uri="{FF2B5EF4-FFF2-40B4-BE49-F238E27FC236}">
                <a16:creationId xmlns="" xmlns:a16="http://schemas.microsoft.com/office/drawing/2014/main" id="{8A14E3FE-32ED-4B62-A78C-F3BEC31F5C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865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Đông Nam Á: Mi-an-ma; Thái Lan, Việt Nam. Inđonexia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Philippin, Malayxia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là một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nôi của loài người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Việt Nam: Núi Đọ, An Khê, Xuân Lộc, Thẩm Khuyên, Thẩm Ha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Là một trong những chiêc nôi của loài người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trình chuyển biến từ Vượn người thành người ở Đông Nam Á và Việt Nam diễn ra liên tục.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7EBD403-74CD-4747-A2CC-41C10C87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02857"/>
              </p:ext>
            </p:extLst>
          </p:nvPr>
        </p:nvGraphicFramePr>
        <p:xfrm>
          <a:off x="653977" y="2717038"/>
          <a:ext cx="10884046" cy="41409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>
                  <a:extLst>
                    <a:ext uri="{9D8B030D-6E8A-4147-A177-3AD203B41FA5}">
                      <a16:colId xmlns="" xmlns:a16="http://schemas.microsoft.com/office/drawing/2014/main" val="2948468569"/>
                    </a:ext>
                  </a:extLst>
                </a:gridCol>
                <a:gridCol w="7122033">
                  <a:extLst>
                    <a:ext uri="{9D8B030D-6E8A-4147-A177-3AD203B41FA5}">
                      <a16:colId xmlns="" xmlns:a16="http://schemas.microsoft.com/office/drawing/2014/main" val="118689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02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5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464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30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38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80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12544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3BF4D017-FAFA-4D33-AC4A-D268A15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=""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4AFCB3-1064-4403-BEFD-3AFC586527A0}"/>
              </a:ext>
            </a:extLst>
          </p:cNvPr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E9F701-DCE4-48CD-9F45-16BFAB1D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3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=""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=""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=""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B277FC-B2F8-4D5A-84B4-68570D08E622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=""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=""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=""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=""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=""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9C2E92-442D-4EC0-88B9-ACA7B5E74DC1}"/>
              </a:ext>
            </a:extLst>
          </p:cNvPr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225806-37E0-4157-BB65-03A64B1B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1946E8-8B11-40F3-B779-E325B119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193675-AD13-44BC-89CD-2DDDAA5065F9}"/>
              </a:ext>
            </a:extLst>
          </p:cNvPr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EE7739-1A8C-4B7D-8FA7-FA224A5CB490}"/>
              </a:ext>
            </a:extLst>
          </p:cNvPr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1534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1023</Words>
  <Application>Microsoft Office PowerPoint</Application>
  <PresentationFormat>Custom</PresentationFormat>
  <Paragraphs>94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BÀI 3: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Admin</cp:lastModifiedBy>
  <cp:revision>56</cp:revision>
  <dcterms:created xsi:type="dcterms:W3CDTF">2021-07-25T09:08:06Z</dcterms:created>
  <dcterms:modified xsi:type="dcterms:W3CDTF">2021-09-16T02:12:09Z</dcterms:modified>
</cp:coreProperties>
</file>